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2"/>
  </p:notesMasterIdLst>
  <p:handoutMasterIdLst>
    <p:handoutMasterId r:id="rId13"/>
  </p:handoutMasterIdLst>
  <p:sldIdLst>
    <p:sldId id="2435" r:id="rId5"/>
    <p:sldId id="259" r:id="rId6"/>
    <p:sldId id="260" r:id="rId7"/>
    <p:sldId id="262" r:id="rId8"/>
    <p:sldId id="2440" r:id="rId9"/>
    <p:sldId id="2441" r:id="rId10"/>
    <p:sldId id="243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B5D0C8E-5C48-A141-937D-DDF985AB675F}">
          <p14:sldIdLst>
            <p14:sldId id="2435"/>
            <p14:sldId id="259"/>
            <p14:sldId id="260"/>
            <p14:sldId id="262"/>
            <p14:sldId id="2440"/>
            <p14:sldId id="2441"/>
            <p14:sldId id="243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6383" autoAdjust="0"/>
    <p:restoredTop sz="94593" autoAdjust="0"/>
  </p:normalViewPr>
  <p:slideViewPr>
    <p:cSldViewPr snapToGrid="0">
      <p:cViewPr varScale="1">
        <p:scale>
          <a:sx n="57" d="100"/>
          <a:sy n="57" d="100"/>
        </p:scale>
        <p:origin x="176" y="1176"/>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6/19/19</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6/19/19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36001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Click to 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dirty="0">
                <a:solidFill>
                  <a:schemeClr val="bg1"/>
                </a:solidFill>
              </a:rPr>
              <a:t>AHEM</a:t>
            </a:r>
          </a:p>
        </p:txBody>
      </p:sp>
      <p:sp>
        <p:nvSpPr>
          <p:cNvPr id="3" name="Text Placeholder 2">
            <a:extLst>
              <a:ext uri="{FF2B5EF4-FFF2-40B4-BE49-F238E27FC236}">
                <a16:creationId xmlns:a16="http://schemas.microsoft.com/office/drawing/2014/main" id="{D67E20BA-E2F8-D64B-BAE4-C74A0EDC920D}"/>
              </a:ext>
            </a:extLst>
          </p:cNvPr>
          <p:cNvSpPr>
            <a:spLocks noGrp="1"/>
          </p:cNvSpPr>
          <p:nvPr>
            <p:ph type="body" idx="1"/>
          </p:nvPr>
        </p:nvSpPr>
        <p:spPr>
          <a:xfrm>
            <a:off x="3494338" y="3890624"/>
            <a:ext cx="5251450" cy="365125"/>
          </a:xfrm>
        </p:spPr>
        <p:txBody>
          <a:bodyPr>
            <a:normAutofit fontScale="47500" lnSpcReduction="20000"/>
          </a:bodyPr>
          <a:lstStyle/>
          <a:p>
            <a:r>
              <a:rPr lang="en-US" dirty="0"/>
              <a:t>Anna Grant | Holt Galbraith | Erich Bernhardt | Miles Eddy</a:t>
            </a:r>
          </a:p>
        </p:txBody>
      </p:sp>
    </p:spTree>
    <p:extLst>
      <p:ext uri="{BB962C8B-B14F-4D97-AF65-F5344CB8AC3E}">
        <p14:creationId xmlns:p14="http://schemas.microsoft.com/office/powerpoint/2010/main" val="110204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a:t>Description </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dirty="0"/>
              <a:t>SUBTITLE GOES HERE</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buNone/>
            </a:pPr>
            <a:r>
              <a:rPr lang="en-US" dirty="0"/>
              <a:t>The goal of this project was to create a music  search  engine for everyday music fanatics. The user will use the search function to enter an artist name of their choice  which would then print results from the API’s used .  These results include but are not limited to videos , bios , and links to other similar artist respective bios and YouTube videos . </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2</a:t>
            </a:fld>
            <a:endParaRPr lang="en-US" dirty="0"/>
          </a:p>
        </p:txBody>
      </p:sp>
    </p:spTree>
    <p:extLst>
      <p:ext uri="{BB962C8B-B14F-4D97-AF65-F5344CB8AC3E}">
        <p14:creationId xmlns:p14="http://schemas.microsoft.com/office/powerpoint/2010/main" val="1325373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a16="http://schemas.microsoft.com/office/drawing/2014/main" id="{785F2504-A35A-4AAB-94E4-C1479349F703}"/>
              </a:ext>
              <a:ext uri="{C183D7F6-B498-43B3-948B-1728B52AA6E4}">
                <adec:decorative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p:txBody>
          <a:bodyPr/>
          <a:lstStyle/>
          <a:p>
            <a:r>
              <a:rPr lang="en-US" dirty="0"/>
              <a:t>Motivation</a:t>
            </a:r>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p:txBody>
          <a:bodyPr>
            <a:normAutofit fontScale="85000" lnSpcReduction="20000"/>
          </a:bodyPr>
          <a:lstStyle/>
          <a:p>
            <a:r>
              <a:rPr lang="en-US" dirty="0"/>
              <a:t>The Solution</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792279" y="1625512"/>
            <a:ext cx="4018722" cy="4867364"/>
          </a:xfrm>
        </p:spPr>
        <p:txBody>
          <a:bodyPr>
            <a:normAutofit/>
          </a:bodyPr>
          <a:lstStyle/>
          <a:p>
            <a:pPr marL="0" indent="0">
              <a:buNone/>
            </a:pPr>
            <a:r>
              <a:rPr lang="en-US" sz="1500" dirty="0"/>
              <a:t>The average person spends a good amount of time listening to  music , podcasts , and other entertainment recordings . This web application uses the Tastedive and YouTube API’s to suggest similar artist for the user to listen to  which in turn  encourages  new audiences to seek emerging  artist and content. </a:t>
            </a:r>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3</a:t>
            </a:fld>
            <a:endParaRPr lang="en-US" dirty="0"/>
          </a:p>
        </p:txBody>
      </p:sp>
    </p:spTree>
    <p:extLst>
      <p:ext uri="{BB962C8B-B14F-4D97-AF65-F5344CB8AC3E}">
        <p14:creationId xmlns:p14="http://schemas.microsoft.com/office/powerpoint/2010/main" val="2720361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534194-745D-4888-BF16-6C09F65EA484}"/>
              </a:ext>
            </a:extLst>
          </p:cNvPr>
          <p:cNvSpPr>
            <a:spLocks noGrp="1"/>
          </p:cNvSpPr>
          <p:nvPr>
            <p:ph type="title"/>
          </p:nvPr>
        </p:nvSpPr>
        <p:spPr/>
        <p:txBody>
          <a:bodyPr anchor="ctr"/>
          <a:lstStyle/>
          <a:p>
            <a:pPr algn="ctr"/>
            <a:r>
              <a:rPr lang="en-US" dirty="0"/>
              <a:t>Results</a:t>
            </a:r>
          </a:p>
        </p:txBody>
      </p:sp>
      <p:sp>
        <p:nvSpPr>
          <p:cNvPr id="4" name="Text Placeholder 3">
            <a:extLst>
              <a:ext uri="{FF2B5EF4-FFF2-40B4-BE49-F238E27FC236}">
                <a16:creationId xmlns:a16="http://schemas.microsoft.com/office/drawing/2014/main" id="{CC409A73-2FDB-4725-9558-77B4ACF929B3}"/>
              </a:ext>
            </a:extLst>
          </p:cNvPr>
          <p:cNvSpPr>
            <a:spLocks noGrp="1"/>
          </p:cNvSpPr>
          <p:nvPr>
            <p:ph type="body" idx="1"/>
          </p:nvPr>
        </p:nvSpPr>
        <p:spPr/>
        <p:txBody>
          <a:bodyPr>
            <a:normAutofit/>
          </a:bodyPr>
          <a:lstStyle/>
          <a:p>
            <a:r>
              <a:rPr lang="en-US" dirty="0"/>
              <a:t>YouTube </a:t>
            </a:r>
          </a:p>
        </p:txBody>
      </p:sp>
      <p:sp>
        <p:nvSpPr>
          <p:cNvPr id="5" name="Content Placeholder 4">
            <a:extLst>
              <a:ext uri="{FF2B5EF4-FFF2-40B4-BE49-F238E27FC236}">
                <a16:creationId xmlns:a16="http://schemas.microsoft.com/office/drawing/2014/main" id="{56D0F54D-A602-4D35-8BE1-6B9BE8078989}"/>
              </a:ext>
            </a:extLst>
          </p:cNvPr>
          <p:cNvSpPr>
            <a:spLocks noGrp="1"/>
          </p:cNvSpPr>
          <p:nvPr>
            <p:ph sz="half" idx="2"/>
          </p:nvPr>
        </p:nvSpPr>
        <p:spPr/>
        <p:txBody>
          <a:bodyPr>
            <a:normAutofit/>
          </a:bodyPr>
          <a:lstStyle/>
          <a:p>
            <a:pPr marL="0" indent="0">
              <a:buNone/>
            </a:pPr>
            <a:r>
              <a:rPr lang="en-US" dirty="0"/>
              <a:t>Implementing the YouTube API  allowed our site to produce  a YouTube video of  or related to the artist /content searched.  </a:t>
            </a:r>
          </a:p>
        </p:txBody>
      </p:sp>
      <p:sp>
        <p:nvSpPr>
          <p:cNvPr id="6" name="Text Placeholder 5">
            <a:extLst>
              <a:ext uri="{FF2B5EF4-FFF2-40B4-BE49-F238E27FC236}">
                <a16:creationId xmlns:a16="http://schemas.microsoft.com/office/drawing/2014/main" id="{5FBB0776-0624-4A97-8BD3-03CF602288BA}"/>
              </a:ext>
            </a:extLst>
          </p:cNvPr>
          <p:cNvSpPr>
            <a:spLocks noGrp="1"/>
          </p:cNvSpPr>
          <p:nvPr>
            <p:ph type="body" sz="quarter" idx="3"/>
          </p:nvPr>
        </p:nvSpPr>
        <p:spPr/>
        <p:txBody>
          <a:bodyPr>
            <a:normAutofit/>
          </a:bodyPr>
          <a:lstStyle/>
          <a:p>
            <a:r>
              <a:rPr lang="en-US" dirty="0"/>
              <a:t>TasteDive</a:t>
            </a:r>
          </a:p>
        </p:txBody>
      </p:sp>
      <p:sp>
        <p:nvSpPr>
          <p:cNvPr id="7" name="Content Placeholder 6">
            <a:extLst>
              <a:ext uri="{FF2B5EF4-FFF2-40B4-BE49-F238E27FC236}">
                <a16:creationId xmlns:a16="http://schemas.microsoft.com/office/drawing/2014/main" id="{EFFBC808-1837-4C36-BFF0-135B8C1042A2}"/>
              </a:ext>
            </a:extLst>
          </p:cNvPr>
          <p:cNvSpPr>
            <a:spLocks noGrp="1"/>
          </p:cNvSpPr>
          <p:nvPr>
            <p:ph sz="quarter" idx="4"/>
          </p:nvPr>
        </p:nvSpPr>
        <p:spPr/>
        <p:txBody>
          <a:bodyPr>
            <a:normAutofit/>
          </a:bodyPr>
          <a:lstStyle/>
          <a:p>
            <a:pPr marL="0" indent="0">
              <a:buNone/>
            </a:pPr>
            <a:r>
              <a:rPr lang="en-US" dirty="0"/>
              <a:t>The Tastedive  API   is able to retrieve information of related artists pertaining to artist searched.  Tastedive also adds the related artist wiki page links and  YouTube page links  as results.</a:t>
            </a:r>
          </a:p>
        </p:txBody>
      </p:sp>
      <p:sp>
        <p:nvSpPr>
          <p:cNvPr id="8" name="Slide Number Placeholder 7">
            <a:extLst>
              <a:ext uri="{FF2B5EF4-FFF2-40B4-BE49-F238E27FC236}">
                <a16:creationId xmlns:a16="http://schemas.microsoft.com/office/drawing/2014/main" id="{84A4C0E3-E146-49BF-804D-D369F89E8F2A}"/>
              </a:ext>
            </a:extLst>
          </p:cNvPr>
          <p:cNvSpPr>
            <a:spLocks noGrp="1"/>
          </p:cNvSpPr>
          <p:nvPr>
            <p:ph type="sldNum" sz="quarter" idx="12"/>
          </p:nvPr>
        </p:nvSpPr>
        <p:spPr/>
        <p:txBody>
          <a:bodyPr/>
          <a:lstStyle/>
          <a:p>
            <a:fld id="{8C2E478F-E849-4A8C-AF1F-CBCC78A7CBFA}" type="slidenum">
              <a:rPr lang="en-US" smtClean="0"/>
              <a:t>4</a:t>
            </a:fld>
            <a:endParaRPr lang="en-US" dirty="0"/>
          </a:p>
        </p:txBody>
      </p:sp>
    </p:spTree>
    <p:extLst>
      <p:ext uri="{BB962C8B-B14F-4D97-AF65-F5344CB8AC3E}">
        <p14:creationId xmlns:p14="http://schemas.microsoft.com/office/powerpoint/2010/main" val="1619265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3A740-4520-8A46-9A8E-1EABCA2A7F29}"/>
              </a:ext>
            </a:extLst>
          </p:cNvPr>
          <p:cNvSpPr>
            <a:spLocks noGrp="1"/>
          </p:cNvSpPr>
          <p:nvPr>
            <p:ph type="title"/>
          </p:nvPr>
        </p:nvSpPr>
        <p:spPr/>
        <p:txBody>
          <a:bodyPr>
            <a:normAutofit fontScale="90000"/>
          </a:bodyPr>
          <a:lstStyle/>
          <a:p>
            <a:r>
              <a:rPr lang="en-US" dirty="0"/>
              <a:t>Team Efforts &amp; Individual Responsibilities</a:t>
            </a:r>
          </a:p>
        </p:txBody>
      </p:sp>
      <p:sp>
        <p:nvSpPr>
          <p:cNvPr id="3" name="Slide Number Placeholder 2">
            <a:extLst>
              <a:ext uri="{FF2B5EF4-FFF2-40B4-BE49-F238E27FC236}">
                <a16:creationId xmlns:a16="http://schemas.microsoft.com/office/drawing/2014/main" id="{615CB1FA-040A-6145-BC8D-6E8282307FB0}"/>
              </a:ext>
            </a:extLst>
          </p:cNvPr>
          <p:cNvSpPr>
            <a:spLocks noGrp="1"/>
          </p:cNvSpPr>
          <p:nvPr>
            <p:ph type="sldNum" sz="quarter" idx="12"/>
          </p:nvPr>
        </p:nvSpPr>
        <p:spPr/>
        <p:txBody>
          <a:bodyPr/>
          <a:lstStyle/>
          <a:p>
            <a:fld id="{8C2E478F-E849-4A8C-AF1F-CBCC78A7CBFA}" type="slidenum">
              <a:rPr lang="en-US" smtClean="0"/>
              <a:t>5</a:t>
            </a:fld>
            <a:endParaRPr lang="en-US" dirty="0"/>
          </a:p>
        </p:txBody>
      </p:sp>
      <p:sp>
        <p:nvSpPr>
          <p:cNvPr id="4" name="Text Placeholder 3">
            <a:extLst>
              <a:ext uri="{FF2B5EF4-FFF2-40B4-BE49-F238E27FC236}">
                <a16:creationId xmlns:a16="http://schemas.microsoft.com/office/drawing/2014/main" id="{B96E4D21-BCB7-B845-A778-37D397FAF72A}"/>
              </a:ext>
            </a:extLst>
          </p:cNvPr>
          <p:cNvSpPr>
            <a:spLocks noGrp="1"/>
          </p:cNvSpPr>
          <p:nvPr>
            <p:ph type="body" sz="half" idx="2"/>
          </p:nvPr>
        </p:nvSpPr>
        <p:spPr>
          <a:xfrm>
            <a:off x="839788" y="2472615"/>
            <a:ext cx="3932237" cy="3388435"/>
          </a:xfrm>
        </p:spPr>
        <p:txBody>
          <a:bodyPr>
            <a:normAutofit fontScale="77500" lnSpcReduction="20000"/>
          </a:bodyPr>
          <a:lstStyle/>
          <a:p>
            <a:r>
              <a:rPr lang="en-US" dirty="0"/>
              <a:t>-Everyone on the team initially  began the project b y working on the backend to make sure that our selected API’s functioned properly .  </a:t>
            </a:r>
          </a:p>
          <a:p>
            <a:r>
              <a:rPr lang="en-US" dirty="0"/>
              <a:t>-Holt and Miles took charge of getting the keys and making sure the TasteDive and YouTube API’s were functioning . Holt also worked extensively on the CSS within the Project . </a:t>
            </a:r>
          </a:p>
          <a:p>
            <a:r>
              <a:rPr lang="en-US" dirty="0"/>
              <a:t>-Anna and Erich both coded  the API’s to to retrieve the YouTube videos and artist information. </a:t>
            </a:r>
          </a:p>
          <a:p>
            <a:r>
              <a:rPr lang="en-US" dirty="0"/>
              <a:t>-As a team we all contributed to the overall editing process of the website .  </a:t>
            </a:r>
          </a:p>
          <a:p>
            <a:endParaRPr lang="en-US" dirty="0"/>
          </a:p>
          <a:p>
            <a:endParaRPr lang="en-US" dirty="0"/>
          </a:p>
        </p:txBody>
      </p:sp>
      <p:pic>
        <p:nvPicPr>
          <p:cNvPr id="8" name="Content Placeholder 7" descr="A group of people sitting at a table using a computer&#10;&#10;Description automatically generated">
            <a:extLst>
              <a:ext uri="{FF2B5EF4-FFF2-40B4-BE49-F238E27FC236}">
                <a16:creationId xmlns:a16="http://schemas.microsoft.com/office/drawing/2014/main" id="{A101A468-A1FD-CB45-8D92-3BD0FCD4F924}"/>
              </a:ext>
            </a:extLst>
          </p:cNvPr>
          <p:cNvPicPr>
            <a:picLocks noGrp="1" noChangeAspect="1"/>
          </p:cNvPicPr>
          <p:nvPr>
            <p:ph idx="1"/>
          </p:nvPr>
        </p:nvPicPr>
        <p:blipFill>
          <a:blip r:embed="rId2"/>
          <a:stretch>
            <a:fillRect/>
          </a:stretch>
        </p:blipFill>
        <p:spPr>
          <a:xfrm>
            <a:off x="6552650" y="189029"/>
            <a:ext cx="4212297" cy="2808197"/>
          </a:xfrm>
        </p:spPr>
      </p:pic>
      <p:pic>
        <p:nvPicPr>
          <p:cNvPr id="10" name="Picture 9" descr="A hand holding a cellphone&#10;&#10;Description automatically generated">
            <a:extLst>
              <a:ext uri="{FF2B5EF4-FFF2-40B4-BE49-F238E27FC236}">
                <a16:creationId xmlns:a16="http://schemas.microsoft.com/office/drawing/2014/main" id="{CB72D86C-A637-194A-AA93-306F40B479B9}"/>
              </a:ext>
            </a:extLst>
          </p:cNvPr>
          <p:cNvPicPr>
            <a:picLocks noChangeAspect="1"/>
          </p:cNvPicPr>
          <p:nvPr/>
        </p:nvPicPr>
        <p:blipFill>
          <a:blip r:embed="rId3"/>
          <a:stretch>
            <a:fillRect/>
          </a:stretch>
        </p:blipFill>
        <p:spPr>
          <a:xfrm>
            <a:off x="6838107" y="3282602"/>
            <a:ext cx="3641384" cy="3550826"/>
          </a:xfrm>
          <a:prstGeom prst="rect">
            <a:avLst/>
          </a:prstGeom>
        </p:spPr>
      </p:pic>
    </p:spTree>
    <p:extLst>
      <p:ext uri="{BB962C8B-B14F-4D97-AF65-F5344CB8AC3E}">
        <p14:creationId xmlns:p14="http://schemas.microsoft.com/office/powerpoint/2010/main" val="966710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9FC9A97-0CE2-0B49-A3CD-2143D5F4BC8C}"/>
              </a:ext>
            </a:extLst>
          </p:cNvPr>
          <p:cNvSpPr>
            <a:spLocks noGrp="1"/>
          </p:cNvSpPr>
          <p:nvPr>
            <p:ph type="sldNum" sz="quarter" idx="12"/>
          </p:nvPr>
        </p:nvSpPr>
        <p:spPr/>
        <p:txBody>
          <a:bodyPr/>
          <a:lstStyle/>
          <a:p>
            <a:fld id="{8C2E478F-E849-4A8C-AF1F-CBCC78A7CBFA}" type="slidenum">
              <a:rPr lang="en-US" smtClean="0"/>
              <a:t>6</a:t>
            </a:fld>
            <a:endParaRPr lang="en-US" dirty="0"/>
          </a:p>
        </p:txBody>
      </p:sp>
      <p:sp>
        <p:nvSpPr>
          <p:cNvPr id="3" name="Title 2">
            <a:extLst>
              <a:ext uri="{FF2B5EF4-FFF2-40B4-BE49-F238E27FC236}">
                <a16:creationId xmlns:a16="http://schemas.microsoft.com/office/drawing/2014/main" id="{F41DEAC8-CBD0-D94E-AA76-4A2D5F8DF7E1}"/>
              </a:ext>
            </a:extLst>
          </p:cNvPr>
          <p:cNvSpPr>
            <a:spLocks noGrp="1"/>
          </p:cNvSpPr>
          <p:nvPr>
            <p:ph type="title"/>
          </p:nvPr>
        </p:nvSpPr>
        <p:spPr/>
        <p:txBody>
          <a:bodyPr/>
          <a:lstStyle/>
          <a:p>
            <a:r>
              <a:rPr lang="en-US" dirty="0"/>
              <a:t>Improvements</a:t>
            </a:r>
          </a:p>
        </p:txBody>
      </p:sp>
      <p:sp>
        <p:nvSpPr>
          <p:cNvPr id="4" name="Content Placeholder 3">
            <a:extLst>
              <a:ext uri="{FF2B5EF4-FFF2-40B4-BE49-F238E27FC236}">
                <a16:creationId xmlns:a16="http://schemas.microsoft.com/office/drawing/2014/main" id="{6EE7DD54-FB9A-024F-8B51-50449EA96EC2}"/>
              </a:ext>
            </a:extLst>
          </p:cNvPr>
          <p:cNvSpPr>
            <a:spLocks noGrp="1"/>
          </p:cNvSpPr>
          <p:nvPr>
            <p:ph idx="1"/>
          </p:nvPr>
        </p:nvSpPr>
        <p:spPr/>
        <p:txBody>
          <a:bodyPr/>
          <a:lstStyle/>
          <a:p>
            <a:r>
              <a:rPr lang="en-US" dirty="0"/>
              <a:t>Code the YouTube search to retrieve the videos to the exact artist searched. </a:t>
            </a:r>
          </a:p>
          <a:p>
            <a:r>
              <a:rPr lang="en-US" dirty="0"/>
              <a:t>Code a Bio for the artist being searched for to be printed out along with the YouTube video. </a:t>
            </a:r>
          </a:p>
          <a:p>
            <a:r>
              <a:rPr lang="en-US" dirty="0"/>
              <a:t>Add a database link so that you could add new bands .</a:t>
            </a:r>
          </a:p>
          <a:p>
            <a:r>
              <a:rPr lang="en-US" dirty="0"/>
              <a:t>Recent/Popular search button /section.</a:t>
            </a:r>
          </a:p>
          <a:p>
            <a:endParaRPr lang="en-US" dirty="0"/>
          </a:p>
        </p:txBody>
      </p:sp>
    </p:spTree>
    <p:extLst>
      <p:ext uri="{BB962C8B-B14F-4D97-AF65-F5344CB8AC3E}">
        <p14:creationId xmlns:p14="http://schemas.microsoft.com/office/powerpoint/2010/main" val="2062016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2159333"/>
          </a:xfrm>
        </p:spPr>
        <p:txBody>
          <a:bodyPr>
            <a:normAutofit/>
          </a:bodyPr>
          <a:lstStyle/>
          <a:p>
            <a:r>
              <a:rPr lang="en-US" dirty="0">
                <a:solidFill>
                  <a:schemeClr val="bg1"/>
                </a:solidFill>
              </a:rPr>
              <a:t>THANK YOU</a:t>
            </a:r>
          </a:p>
        </p:txBody>
      </p:sp>
      <p:sp>
        <p:nvSpPr>
          <p:cNvPr id="18" name="Rectangle 17">
            <a:extLst>
              <a:ext uri="{FF2B5EF4-FFF2-40B4-BE49-F238E27FC236}">
                <a16:creationId xmlns:a16="http://schemas.microsoft.com/office/drawing/2014/main" id="{5B7DC9FB-F6DF-4841-83A9-A37336FEB076}"/>
              </a:ext>
            </a:extLst>
          </p:cNvPr>
          <p:cNvSpPr/>
          <p:nvPr/>
        </p:nvSpPr>
        <p:spPr>
          <a:xfrm>
            <a:off x="4328816" y="3925932"/>
            <a:ext cx="3534367" cy="369332"/>
          </a:xfrm>
          <a:prstGeom prst="rect">
            <a:avLst/>
          </a:prstGeom>
        </p:spPr>
        <p:txBody>
          <a:bodyPr wrap="square">
            <a:spAutoFit/>
          </a:bodyPr>
          <a:lstStyle/>
          <a:p>
            <a:pPr algn="ctr"/>
            <a:r>
              <a:rPr lang="en-US" spc="600" dirty="0">
                <a:solidFill>
                  <a:schemeClr val="bg1"/>
                </a:solidFill>
                <a:latin typeface="+mj-lt"/>
              </a:rPr>
              <a:t>AHEM</a:t>
            </a:r>
          </a:p>
        </p:txBody>
      </p:sp>
      <p:sp>
        <p:nvSpPr>
          <p:cNvPr id="14" name="Subtitle 2">
            <a:extLst>
              <a:ext uri="{FF2B5EF4-FFF2-40B4-BE49-F238E27FC236}">
                <a16:creationId xmlns:a16="http://schemas.microsoft.com/office/drawing/2014/main" id="{A62C97B6-F2B5-4806-AB83-0CC32DF096AE}"/>
              </a:ext>
            </a:extLst>
          </p:cNvPr>
          <p:cNvSpPr txBox="1">
            <a:spLocks/>
          </p:cNvSpPr>
          <p:nvPr/>
        </p:nvSpPr>
        <p:spPr>
          <a:xfrm>
            <a:off x="5103215" y="3061213"/>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kumimoji="0" lang="en-US" sz="1800" u="none" strike="noStrike" kern="1200" cap="none" spc="300" normalizeH="0" baseline="0" noProof="0" dirty="0">
                <a:ln>
                  <a:noFill/>
                </a:ln>
                <a:effectLst/>
                <a:uLnTx/>
                <a:uFillTx/>
                <a:latin typeface="+mj-lt"/>
                <a:cs typeface="Gill Sans" panose="020B0502020104020203" pitchFamily="34" charset="-79"/>
              </a:rPr>
              <a:t> </a:t>
            </a:r>
          </a:p>
        </p:txBody>
      </p:sp>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Tree>
    <p:extLst>
      <p:ext uri="{BB962C8B-B14F-4D97-AF65-F5344CB8AC3E}">
        <p14:creationId xmlns:p14="http://schemas.microsoft.com/office/powerpoint/2010/main" val="927727573"/>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9B3E157-1CAC-4231-A2EC-E93952D57E4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354</Words>
  <Application>Microsoft Macintosh PowerPoint</Application>
  <PresentationFormat>Widescreen</PresentationFormat>
  <Paragraphs>32</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Gill Sans</vt:lpstr>
      <vt:lpstr>Office Theme</vt:lpstr>
      <vt:lpstr>AHEM</vt:lpstr>
      <vt:lpstr>Description </vt:lpstr>
      <vt:lpstr>Motivation</vt:lpstr>
      <vt:lpstr>Results</vt:lpstr>
      <vt:lpstr>Team Efforts &amp; Individual Responsibilities</vt:lpstr>
      <vt:lpstr>Improvements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Miles Eddy</dc:creator>
  <cp:lastModifiedBy/>
  <cp:revision>1</cp:revision>
  <dcterms:created xsi:type="dcterms:W3CDTF">2019-06-18T18:11:19Z</dcterms:created>
  <dcterms:modified xsi:type="dcterms:W3CDTF">2019-06-20T00:59:35Z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